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74320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59" d="100"/>
          <a:sy n="59" d="100"/>
        </p:scale>
        <p:origin x="248" y="1680"/>
      </p:cViewPr>
      <p:guideLst>
        <p:guide orient="horz" pos="1728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897890"/>
            <a:ext cx="2057400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881630"/>
            <a:ext cx="205740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1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60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5" y="292100"/>
            <a:ext cx="5915025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0" y="292100"/>
            <a:ext cx="17402175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9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2" y="1367791"/>
            <a:ext cx="2366010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2" y="3671571"/>
            <a:ext cx="2366010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460500"/>
            <a:ext cx="1165860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460500"/>
            <a:ext cx="1165860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5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101"/>
            <a:ext cx="2366010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4" y="1344930"/>
            <a:ext cx="11605021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4" y="2004060"/>
            <a:ext cx="11605021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0" y="1344930"/>
            <a:ext cx="11662173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0" y="2004060"/>
            <a:ext cx="11662173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3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6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0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4" y="365760"/>
            <a:ext cx="8847533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789940"/>
            <a:ext cx="13887450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4" y="1645920"/>
            <a:ext cx="8847533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8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4" y="365760"/>
            <a:ext cx="8847533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789940"/>
            <a:ext cx="13887450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4" y="1645920"/>
            <a:ext cx="8847533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4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92101"/>
            <a:ext cx="2366010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460500"/>
            <a:ext cx="2366010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5085080"/>
            <a:ext cx="61722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060E53-ABB8-214A-A443-A41932976E22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5085080"/>
            <a:ext cx="92583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5085080"/>
            <a:ext cx="61722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DDF6AB-F702-5440-AA03-062BE50D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2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E582B3-3F48-86A3-23A6-DFFFA3FB7BEA}"/>
              </a:ext>
            </a:extLst>
          </p:cNvPr>
          <p:cNvSpPr/>
          <p:nvPr/>
        </p:nvSpPr>
        <p:spPr>
          <a:xfrm>
            <a:off x="0" y="0"/>
            <a:ext cx="27432000" cy="5486400"/>
          </a:xfrm>
          <a:prstGeom prst="rect">
            <a:avLst/>
          </a:prstGeom>
          <a:solidFill>
            <a:srgbClr val="1D2B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0" b="1" dirty="0"/>
              <a:t>BEFORE THE SKY TURNS ORANGE</a:t>
            </a:r>
            <a:br>
              <a:rPr lang="en-CA" sz="9600" b="1" spc="1500" dirty="0"/>
            </a:br>
            <a:r>
              <a:rPr lang="en-CA" sz="7000" spc="-150" dirty="0">
                <a:solidFill>
                  <a:srgbClr val="E86A33"/>
                </a:solidFill>
              </a:rPr>
              <a:t>The C.L.E.A.R. System: Canadian Lead-time Early Air Response</a:t>
            </a:r>
            <a:br>
              <a:rPr lang="en-CA" dirty="0"/>
            </a:br>
            <a:r>
              <a:rPr lang="en-CA" sz="6000" spc="-150" dirty="0">
                <a:solidFill>
                  <a:srgbClr val="CADCFC"/>
                </a:solidFill>
              </a:rPr>
              <a:t>Providing 6-48 Hours of Advance Warning for Wildfire Smoke</a:t>
            </a:r>
            <a:br>
              <a:rPr lang="en-US" dirty="0"/>
            </a:br>
            <a:r>
              <a:rPr lang="en-CA" sz="6000" dirty="0"/>
              <a:t>Hugo Bui and Ryan Zander</a:t>
            </a:r>
            <a:endParaRPr lang="en-US" sz="6000" dirty="0"/>
          </a:p>
        </p:txBody>
      </p:sp>
      <p:pic>
        <p:nvPicPr>
          <p:cNvPr id="5" name="Picture 4" descr="A screenshot of a newspaper&#10;&#10;AI-generated content may be incorrect.">
            <a:extLst>
              <a:ext uri="{FF2B5EF4-FFF2-40B4-BE49-F238E27FC236}">
                <a16:creationId xmlns:a16="http://schemas.microsoft.com/office/drawing/2014/main" id="{C5F2A88E-06E4-FAE4-B665-A3B5E587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361" y="107872"/>
            <a:ext cx="4500240" cy="5167391"/>
          </a:xfrm>
          <a:prstGeom prst="rect">
            <a:avLst/>
          </a:prstGeom>
        </p:spPr>
      </p:pic>
      <p:pic>
        <p:nvPicPr>
          <p:cNvPr id="6" name="Picture 5" descr="A city skyline with the sun setting behind it&#10;&#10;AI-generated content may be incorrect.">
            <a:extLst>
              <a:ext uri="{FF2B5EF4-FFF2-40B4-BE49-F238E27FC236}">
                <a16:creationId xmlns:a16="http://schemas.microsoft.com/office/drawing/2014/main" id="{794E36C3-7373-53BA-D9EC-3E36EBEF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84" y="-4793102"/>
            <a:ext cx="7962900" cy="4152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DF45CE-3EF0-814C-DF29-E815D642F256}"/>
              </a:ext>
            </a:extLst>
          </p:cNvPr>
          <p:cNvSpPr txBox="1"/>
          <p:nvPr/>
        </p:nvSpPr>
        <p:spPr>
          <a:xfrm>
            <a:off x="3761667" y="-1796361"/>
            <a:ext cx="4947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Wildfire smoke over the Toronto skyline, June 6, 2023. </a:t>
            </a:r>
          </a:p>
          <a:p>
            <a:r>
              <a:rPr lang="en-US" sz="1600" dirty="0">
                <a:solidFill>
                  <a:schemeClr val="bg1"/>
                </a:solidFill>
              </a:rPr>
              <a:t>Zou Zheng/Xinhua via Newscom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A1117-6564-03E1-BA85-98FCA1962D1A}"/>
              </a:ext>
            </a:extLst>
          </p:cNvPr>
          <p:cNvSpPr txBox="1"/>
          <p:nvPr/>
        </p:nvSpPr>
        <p:spPr>
          <a:xfrm>
            <a:off x="2164670" y="-2338614"/>
            <a:ext cx="768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system could have provided a 6- 48 hours warning before this happened.</a:t>
            </a:r>
          </a:p>
        </p:txBody>
      </p:sp>
    </p:spTree>
    <p:extLst>
      <p:ext uri="{BB962C8B-B14F-4D97-AF65-F5344CB8AC3E}">
        <p14:creationId xmlns:p14="http://schemas.microsoft.com/office/powerpoint/2010/main" val="2864640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72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Dennis Zander</dc:creator>
  <cp:lastModifiedBy>Dennis Zander</cp:lastModifiedBy>
  <cp:revision>3</cp:revision>
  <cp:lastPrinted>2026-02-01T00:48:59Z</cp:lastPrinted>
  <dcterms:created xsi:type="dcterms:W3CDTF">2026-02-01T00:40:29Z</dcterms:created>
  <dcterms:modified xsi:type="dcterms:W3CDTF">2026-02-01T01:55:25Z</dcterms:modified>
</cp:coreProperties>
</file>